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81" r:id="rId2"/>
    <p:sldId id="282" r:id="rId3"/>
    <p:sldId id="283" r:id="rId4"/>
    <p:sldId id="284" r:id="rId5"/>
    <p:sldId id="27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 varScale="1">
        <p:scale>
          <a:sx n="63" d="100"/>
          <a:sy n="63" d="100"/>
        </p:scale>
        <p:origin x="-60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67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5E4D0-BDB5-45EA-97A5-867A4F2AC586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FBA0A-9633-49BD-86C0-DAF0E00F3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50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017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23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2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984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73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4964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46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4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72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10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9613AA-5B60-4B0D-AA5B-F429E281D5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381000" y="0"/>
            <a:ext cx="84582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200" kern="0" smtClean="0">
                <a:solidFill>
                  <a:schemeClr val="folHlink"/>
                </a:solidFill>
              </a:rPr>
              <a:t>Me llamo ___________ Clase 601</a:t>
            </a:r>
            <a:br>
              <a:rPr lang="en-US" altLang="en-US" sz="3200" kern="0" smtClean="0">
                <a:solidFill>
                  <a:schemeClr val="folHlink"/>
                </a:solidFill>
              </a:rPr>
            </a:br>
            <a:r>
              <a:rPr lang="en-US" altLang="en-US" sz="3200" kern="0" smtClean="0">
                <a:solidFill>
                  <a:schemeClr val="folHlink"/>
                </a:solidFill>
              </a:rPr>
              <a:t>La fecha es el 25 de mayo del 2018</a:t>
            </a:r>
            <a:endParaRPr lang="en-US" altLang="en-US" sz="3200" kern="0" dirty="0">
              <a:solidFill>
                <a:schemeClr val="folHlink"/>
              </a:solidFill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304800" y="990600"/>
            <a:ext cx="86106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kern="0" smtClean="0">
                <a:solidFill>
                  <a:srgbClr val="FF0000"/>
                </a:solidFill>
              </a:rPr>
              <a:t>Propósito # 73: </a:t>
            </a:r>
            <a:r>
              <a:rPr lang="es-ES_tradnl" altLang="en-US" sz="2300" kern="0" smtClean="0"/>
              <a:t>Como terminamos la practica para el EXAMEN CAPITULO 3 del MIERCOLES (06/06)?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i="1" kern="0" smtClean="0">
                <a:solidFill>
                  <a:srgbClr val="7030A0"/>
                </a:solidFill>
              </a:rPr>
              <a:t>L.O: to review for the Unit Exam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kern="0" smtClean="0">
                <a:solidFill>
                  <a:srgbClr val="FF0000"/>
                </a:solidFill>
              </a:rPr>
              <a:t>Actividades: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kern="0" smtClean="0">
                <a:solidFill>
                  <a:srgbClr val="FF0000"/>
                </a:solidFill>
              </a:rPr>
              <a:t>I-</a:t>
            </a:r>
            <a:r>
              <a:rPr lang="es-ES_tradnl" altLang="en-US" sz="2300" kern="0" smtClean="0"/>
              <a:t> Copy and choose the correct word to complete each sentence: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kern="0" smtClean="0"/>
              <a:t>1.  El muchacho va a la tienda porque________ un cuaderno.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kern="0" smtClean="0"/>
              <a:t>	a. lleva		b. necesita		c. da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kern="0" smtClean="0"/>
              <a:t>2.  El empleado _________ en la tienda.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kern="0" smtClean="0"/>
              <a:t>	a. compra	b. paga		c. trabaja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kern="0" smtClean="0"/>
              <a:t>3.  Después de las clases el muchacho compra un cuaderno y __________ 4 dólares.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kern="0" smtClean="0"/>
              <a:t>	a. paga		b. compra		c. lleva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kern="0" smtClean="0"/>
              <a:t>4.  Luisa y Martín ___________ correos electrónicos a sus amigos.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kern="0" smtClean="0"/>
              <a:t>	a. escuchan	b. envían		c. navegan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kern="0" smtClean="0"/>
              <a:t>5.  Jorge __________ música en su MP3.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kern="0" smtClean="0"/>
              <a:t>	a. escucha	b. cuesta		c. contesta</a:t>
            </a:r>
            <a:endParaRPr lang="es-ES_tradnl" altLang="en-US" sz="2300" kern="0" dirty="0"/>
          </a:p>
        </p:txBody>
      </p:sp>
    </p:spTree>
    <p:extLst>
      <p:ext uri="{BB962C8B-B14F-4D97-AF65-F5344CB8AC3E}">
        <p14:creationId xmlns:p14="http://schemas.microsoft.com/office/powerpoint/2010/main" val="1012418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28600" y="838200"/>
            <a:ext cx="8229600" cy="5867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</a:t>
            </a:r>
            <a:r>
              <a:rPr lang="es-ES_tradnl" altLang="en-US" sz="2800" kern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s-ES_tradnl" altLang="en-US" sz="2800" i="1" kern="0" smtClean="0">
                <a:latin typeface="Times New Roman" pitchFamily="18" charset="0"/>
              </a:rPr>
              <a:t>COPY and complete the statement with the correct VERB in order for the sentence to make sense.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Los alumnos ___________ la mano porque tienen una pregunta.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La profesora __________ la lección.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El muchacho __________ uniforme a la escuela.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La muchacha __________ buenas notas.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Los profesores _______ los exámenes y los alumnos ________ los exámenes.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El profesor ____________ la pregunta del alumno.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Los alumnos ______________ atención cuando el profesor habla.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4171787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04800" y="304800"/>
            <a:ext cx="8610600" cy="6400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II-</a:t>
            </a:r>
            <a:r>
              <a:rPr lang="es-ES_tradnl" altLang="en-US" sz="2800" kern="0" smtClean="0"/>
              <a:t>Copy and write if the statement is TRUE or FALSE. If false, rewrite and make it true.</a:t>
            </a:r>
            <a:endParaRPr lang="es-ES_tradnl" altLang="en-US" sz="2800" b="1" kern="0" smtClean="0"/>
          </a:p>
          <a:p>
            <a:pPr marL="609600" indent="-609600">
              <a:buFontTx/>
              <a:buAutoNum type="arabicPeriod"/>
            </a:pPr>
            <a:endParaRPr lang="es-ES_tradnl" altLang="en-US" sz="2800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Latinoamérica y en España un colegio es una universidad como aquí en Estados Unidos.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Latinoamérica, los alumnos llevan uniforme a la escuela.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La mayoría de los alumnos van a una escuela privada en Latinoamérica.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Estados Unidos, las escuelas publicas no son mixtas. Los muchachos van a una escuela y las muchachas van a otra escuela. 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4276548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685800"/>
            <a:ext cx="8610600" cy="6324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b="1" kern="0" smtClean="0">
                <a:solidFill>
                  <a:srgbClr val="00B050"/>
                </a:solidFill>
              </a:rPr>
              <a:t>III- </a:t>
            </a:r>
            <a:r>
              <a:rPr lang="es-ES_tradnl" altLang="en-US" kern="0" smtClean="0"/>
              <a:t>Copy and complete with the correct form of the indicated verb.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Nosotros ________ un DVD en la clase de español. (Mirar)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José _______ la red en su computadora. (navegar)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¿_________ ustedes CDs? (escuchar)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Yo __________ un cuaderno. (necesitar)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Ellos _________los materiales escolares, (comprar)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que _____________. (necesitar)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Nosotros _________ en la caja. (pagar)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1567652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73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525963"/>
          </a:xfrm>
        </p:spPr>
        <p:txBody>
          <a:bodyPr/>
          <a:lstStyle/>
          <a:p>
            <a:r>
              <a:rPr lang="en-US" sz="2800" dirty="0" err="1" smtClean="0"/>
              <a:t>Completa</a:t>
            </a:r>
            <a:r>
              <a:rPr lang="en-US" sz="2800" dirty="0" smtClean="0"/>
              <a:t> la </a:t>
            </a:r>
            <a:r>
              <a:rPr lang="en-US" sz="2800" dirty="0" err="1" smtClean="0"/>
              <a:t>hoja</a:t>
            </a:r>
            <a:r>
              <a:rPr lang="en-US" sz="2800" dirty="0" smtClean="0"/>
              <a:t> CAPITULO 3 ESCUELAS AQUI Y EN LATINOAMERICA</a:t>
            </a:r>
          </a:p>
          <a:p>
            <a:endParaRPr lang="en-US" sz="2800" dirty="0" smtClean="0"/>
          </a:p>
          <a:p>
            <a:r>
              <a:rPr lang="en-US" sz="2800" dirty="0" smtClean="0"/>
              <a:t>EXAMEN CAPITULO 3</a:t>
            </a:r>
            <a:r>
              <a:rPr lang="en-US" sz="2800" dirty="0"/>
              <a:t> </a:t>
            </a:r>
            <a:r>
              <a:rPr lang="en-US" sz="2800" dirty="0" smtClean="0"/>
              <a:t>del MIERCOLES, 6 de </a:t>
            </a:r>
            <a:r>
              <a:rPr lang="en-US" sz="2800" dirty="0" err="1" smtClean="0"/>
              <a:t>junio</a:t>
            </a:r>
            <a:endParaRPr lang="en-US" sz="2800" dirty="0" smtClean="0"/>
          </a:p>
          <a:p>
            <a:pPr lvl="1"/>
            <a:r>
              <a:rPr lang="en-US" sz="2400" dirty="0" smtClean="0"/>
              <a:t>Study:</a:t>
            </a:r>
          </a:p>
          <a:p>
            <a:pPr lvl="2"/>
            <a:r>
              <a:rPr lang="en-US" sz="2000" dirty="0" smtClean="0"/>
              <a:t>School vocabulary</a:t>
            </a:r>
          </a:p>
          <a:p>
            <a:pPr lvl="2"/>
            <a:r>
              <a:rPr lang="en-US" sz="2000" dirty="0" smtClean="0"/>
              <a:t>-AR verbs</a:t>
            </a:r>
          </a:p>
          <a:p>
            <a:pPr lvl="2"/>
            <a:r>
              <a:rPr lang="en-US" sz="2000" dirty="0" smtClean="0"/>
              <a:t>Irregular verbs: IR, DAR &amp; ESTAR</a:t>
            </a:r>
          </a:p>
          <a:p>
            <a:pPr lvl="2"/>
            <a:r>
              <a:rPr lang="en-US" sz="2000" dirty="0" smtClean="0"/>
              <a:t>“A” + </a:t>
            </a:r>
            <a:r>
              <a:rPr lang="en-US" sz="2000" i="1" dirty="0" smtClean="0"/>
              <a:t>definite article &amp; </a:t>
            </a:r>
            <a:r>
              <a:rPr lang="en-US" sz="2000" dirty="0" smtClean="0"/>
              <a:t>Personal ‘A’</a:t>
            </a:r>
            <a:endParaRPr lang="en-US" sz="2000" i="1" dirty="0" smtClean="0"/>
          </a:p>
          <a:p>
            <a:pPr lvl="2"/>
            <a:r>
              <a:rPr lang="en-US" sz="2000" dirty="0" smtClean="0"/>
              <a:t>“De” + </a:t>
            </a:r>
            <a:r>
              <a:rPr lang="en-US" sz="2000" i="1" dirty="0" smtClean="0"/>
              <a:t>definite article</a:t>
            </a:r>
          </a:p>
          <a:p>
            <a:pPr lvl="1"/>
            <a:r>
              <a:rPr lang="en-US" sz="2400" dirty="0" smtClean="0"/>
              <a:t>Readings:</a:t>
            </a:r>
          </a:p>
          <a:p>
            <a:pPr lvl="2"/>
            <a:r>
              <a:rPr lang="en-US" sz="2000" dirty="0" err="1" smtClean="0"/>
              <a:t>Escuelas</a:t>
            </a:r>
            <a:r>
              <a:rPr lang="en-US" sz="2000" dirty="0" smtClean="0"/>
              <a:t> </a:t>
            </a:r>
            <a:r>
              <a:rPr lang="en-US" sz="2000" dirty="0" err="1" smtClean="0"/>
              <a:t>Aqui</a:t>
            </a:r>
            <a:r>
              <a:rPr lang="en-US" sz="2000" dirty="0" smtClean="0"/>
              <a:t> y en </a:t>
            </a:r>
            <a:r>
              <a:rPr lang="en-US" sz="2000" dirty="0" err="1" smtClean="0"/>
              <a:t>Latinoamerica</a:t>
            </a:r>
            <a:endParaRPr lang="en-US" sz="2000" dirty="0" smtClean="0"/>
          </a:p>
          <a:p>
            <a:pPr lvl="2"/>
            <a:r>
              <a:rPr lang="en-US" sz="2000" dirty="0" smtClean="0"/>
              <a:t>¿</a:t>
            </a:r>
            <a:r>
              <a:rPr lang="en-US" sz="2000" dirty="0" err="1" smtClean="0"/>
              <a:t>Quiénes</a:t>
            </a:r>
            <a:r>
              <a:rPr lang="en-US" sz="2000" dirty="0" smtClean="0"/>
              <a:t> </a:t>
            </a:r>
            <a:r>
              <a:rPr lang="en-US" sz="2000" dirty="0" err="1" smtClean="0"/>
              <a:t>trabajan</a:t>
            </a:r>
            <a:r>
              <a:rPr lang="en-US" sz="2000" dirty="0" smtClean="0"/>
              <a:t>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2861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7668</TotalTime>
  <Words>362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Tarea # 73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10N La fecha es el 30 de enero del 2013</dc:title>
  <dc:creator>Helen Zumaeta</dc:creator>
  <cp:lastModifiedBy>Helen Zumaeta</cp:lastModifiedBy>
  <cp:revision>72</cp:revision>
  <cp:lastPrinted>2017-06-05T20:52:11Z</cp:lastPrinted>
  <dcterms:created xsi:type="dcterms:W3CDTF">2013-01-29T15:51:23Z</dcterms:created>
  <dcterms:modified xsi:type="dcterms:W3CDTF">2018-05-25T19:18:58Z</dcterms:modified>
</cp:coreProperties>
</file>